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Noto Sans JP Bold" charset="1" panose="020B0800000000000000"/>
      <p:regular r:id="rId14"/>
    </p:embeddedFont>
    <p:embeddedFont>
      <p:font typeface="Noto Sans JP Heavy" charset="1" panose="020B0A00000000000000"/>
      <p:regular r:id="rId15"/>
    </p:embeddedFont>
    <p:embeddedFont>
      <p:font typeface="Futura Bold" charset="1" panose="020B07020202040202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698303" y="4018529"/>
            <a:ext cx="12891395" cy="12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b="true" sz="7500" spc="1125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Flutter開発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98303" y="7076843"/>
            <a:ext cx="12891395" cy="524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b="true" sz="2799" spc="13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眞城　博文</a:t>
            </a:r>
          </a:p>
        </p:txBody>
      </p:sp>
      <p:sp>
        <p:nvSpPr>
          <p:cNvPr name="Freeform 10" id="10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00075" y="60007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544980" y="2296478"/>
            <a:ext cx="13159940" cy="6961822"/>
          </a:xfrm>
          <a:custGeom>
            <a:avLst/>
            <a:gdLst/>
            <a:ahLst/>
            <a:cxnLst/>
            <a:rect r="r" b="b" t="t" l="l"/>
            <a:pathLst>
              <a:path h="6961822" w="13159940">
                <a:moveTo>
                  <a:pt x="0" y="0"/>
                </a:moveTo>
                <a:lnTo>
                  <a:pt x="13159940" y="0"/>
                </a:lnTo>
                <a:lnTo>
                  <a:pt x="13159940" y="6961822"/>
                </a:lnTo>
                <a:lnTo>
                  <a:pt x="0" y="6961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6278" r="0" b="-16278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作りたい機能 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30399" y="3060290"/>
            <a:ext cx="10993114" cy="712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b="true" sz="3787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タイトル画面→クイズ画面→結果画面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30399" y="5066063"/>
            <a:ext cx="10993114" cy="712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b="true" sz="3787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クイズを何問か出してスコアを出す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30399" y="7071837"/>
            <a:ext cx="10993114" cy="712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b="true" sz="3787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初級、中級、上級などの難易度分けもしたい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105569" y="3110041"/>
            <a:ext cx="952500" cy="952500"/>
            <a:chOff x="0" y="0"/>
            <a:chExt cx="250864" cy="25086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0864" cy="250864"/>
            </a:xfrm>
            <a:custGeom>
              <a:avLst/>
              <a:gdLst/>
              <a:ahLst/>
              <a:cxnLst/>
              <a:rect r="r" b="b" t="t" l="l"/>
              <a:pathLst>
                <a:path h="250864" w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105569" y="4495449"/>
            <a:ext cx="952500" cy="952500"/>
            <a:chOff x="0" y="0"/>
            <a:chExt cx="250864" cy="25086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0864" cy="250864"/>
            </a:xfrm>
            <a:custGeom>
              <a:avLst/>
              <a:gdLst/>
              <a:ahLst/>
              <a:cxnLst/>
              <a:rect r="r" b="b" t="t" l="l"/>
              <a:pathLst>
                <a:path h="250864" w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105569" y="5880856"/>
            <a:ext cx="952500" cy="952500"/>
            <a:chOff x="0" y="0"/>
            <a:chExt cx="250864" cy="25086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50864" cy="250864"/>
            </a:xfrm>
            <a:custGeom>
              <a:avLst/>
              <a:gdLst/>
              <a:ahLst/>
              <a:cxnLst/>
              <a:rect r="r" b="b" t="t" l="l"/>
              <a:pathLst>
                <a:path h="250864" w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4105569" y="7266264"/>
            <a:ext cx="952500" cy="952500"/>
            <a:chOff x="0" y="0"/>
            <a:chExt cx="250864" cy="25086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50864" cy="250864"/>
            </a:xfrm>
            <a:custGeom>
              <a:avLst/>
              <a:gdLst/>
              <a:ahLst/>
              <a:cxnLst/>
              <a:rect r="r" b="b" t="t" l="l"/>
              <a:pathLst>
                <a:path h="250864" w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1853162" y="4769134"/>
            <a:ext cx="4889835" cy="4898741"/>
          </a:xfrm>
          <a:custGeom>
            <a:avLst/>
            <a:gdLst/>
            <a:ahLst/>
            <a:cxnLst/>
            <a:rect r="r" b="b" t="t" l="l"/>
            <a:pathLst>
              <a:path h="4898741" w="4889835">
                <a:moveTo>
                  <a:pt x="0" y="0"/>
                </a:moveTo>
                <a:lnTo>
                  <a:pt x="4889835" y="0"/>
                </a:lnTo>
                <a:lnTo>
                  <a:pt x="4889835" y="4898741"/>
                </a:lnTo>
                <a:lnTo>
                  <a:pt x="0" y="48987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5554093" y="3298318"/>
            <a:ext cx="8628338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480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技術詳細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243647" y="3374201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554093" y="4683726"/>
            <a:ext cx="8628338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480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概要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243647" y="4759609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554093" y="6069134"/>
            <a:ext cx="8628338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480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243647" y="6145016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554093" y="7454542"/>
            <a:ext cx="8628338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480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改善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243647" y="7530424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04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目次 ]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953683" y="3104189"/>
            <a:ext cx="5749887" cy="524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2799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ユーザーからのフィードバック対応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技術詳細 ]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054138" y="4699715"/>
            <a:ext cx="3688859" cy="4968160"/>
          </a:xfrm>
          <a:custGeom>
            <a:avLst/>
            <a:gdLst/>
            <a:ahLst/>
            <a:cxnLst/>
            <a:rect r="r" b="b" t="t" l="l"/>
            <a:pathLst>
              <a:path h="4968160" w="3688859">
                <a:moveTo>
                  <a:pt x="0" y="0"/>
                </a:moveTo>
                <a:lnTo>
                  <a:pt x="3688859" y="0"/>
                </a:lnTo>
                <a:lnTo>
                  <a:pt x="3688859" y="4968160"/>
                </a:lnTo>
                <a:lnTo>
                  <a:pt x="0" y="49681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46388" y="3271933"/>
            <a:ext cx="6774735" cy="61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雑学のクイズができるサイト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概要 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46388" y="4328616"/>
            <a:ext cx="6774735" cy="61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みんなに知識マウントを取れる！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054138" y="4699715"/>
            <a:ext cx="3688859" cy="4968160"/>
          </a:xfrm>
          <a:custGeom>
            <a:avLst/>
            <a:gdLst/>
            <a:ahLst/>
            <a:cxnLst/>
            <a:rect r="r" b="b" t="t" l="l"/>
            <a:pathLst>
              <a:path h="4968160" w="3688859">
                <a:moveTo>
                  <a:pt x="0" y="0"/>
                </a:moveTo>
                <a:lnTo>
                  <a:pt x="3688859" y="0"/>
                </a:lnTo>
                <a:lnTo>
                  <a:pt x="3688859" y="4968160"/>
                </a:lnTo>
                <a:lnTo>
                  <a:pt x="0" y="49681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46388" y="3271933"/>
            <a:ext cx="6774735" cy="61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雑学のクイズができるサイト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概要 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46388" y="4328616"/>
            <a:ext cx="6774735" cy="61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みんなに知識マウントを取れる！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5047032" y="6610118"/>
            <a:ext cx="8193937" cy="0"/>
          </a:xfrm>
          <a:prstGeom prst="line">
            <a:avLst/>
          </a:prstGeom>
          <a:ln cap="flat" w="57150">
            <a:solidFill>
              <a:srgbClr val="2424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5047032" y="3680431"/>
            <a:ext cx="8193937" cy="0"/>
          </a:xfrm>
          <a:prstGeom prst="line">
            <a:avLst/>
          </a:prstGeom>
          <a:ln cap="flat" w="57150">
            <a:solidFill>
              <a:srgbClr val="2424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8672984" y="3250950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29831" y="4572006"/>
            <a:ext cx="8628338" cy="1028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b="true" sz="6000" spc="90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改善 ]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0">
            <a:off x="13618935" y="6505031"/>
            <a:ext cx="4669065" cy="3718274"/>
          </a:xfrm>
          <a:custGeom>
            <a:avLst/>
            <a:gdLst/>
            <a:ahLst/>
            <a:cxnLst/>
            <a:rect r="r" b="b" t="t" l="l"/>
            <a:pathLst>
              <a:path h="3718274" w="4669065">
                <a:moveTo>
                  <a:pt x="4669065" y="0"/>
                </a:moveTo>
                <a:lnTo>
                  <a:pt x="0" y="0"/>
                </a:lnTo>
                <a:lnTo>
                  <a:pt x="0" y="3718274"/>
                </a:lnTo>
                <a:lnTo>
                  <a:pt x="4669065" y="3718274"/>
                </a:lnTo>
                <a:lnTo>
                  <a:pt x="46690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669065" y="2870103"/>
            <a:ext cx="8949870" cy="796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b="true" sz="4200" spc="21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難易度が実装できなかった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669065" y="5228838"/>
            <a:ext cx="8949870" cy="1165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2400" b="true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実装したいものが実装できなくて悔しい思いをした</a:t>
            </a:r>
          </a:p>
          <a:p>
            <a:pPr algn="l">
              <a:lnSpc>
                <a:spcPts val="4800"/>
              </a:lnSpc>
            </a:pPr>
            <a:r>
              <a:rPr lang="en-US" sz="2400" b="true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実装できたものもあるのでそれを活かして次につなげたい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669065" y="4063758"/>
            <a:ext cx="8949870" cy="796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b="true" sz="4200" spc="21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DBが実装できなかった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DAGsouXZmH4</dc:identifier>
  <dcterms:modified xsi:type="dcterms:W3CDTF">2011-08-01T06:04:30Z</dcterms:modified>
  <cp:revision>1</cp:revision>
  <dc:title>Flutter開発</dc:title>
</cp:coreProperties>
</file>

<file path=docProps/thumbnail.jpeg>
</file>